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1752600" cy="533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20 June 2015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57400" y="228600"/>
            <a:ext cx="6858000" cy="533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One Day Campaign Workshop on Medical Electronics</a:t>
            </a:r>
          </a:p>
        </p:txBody>
      </p:sp>
      <p:pic>
        <p:nvPicPr>
          <p:cNvPr id="1026" name="Picture 2" descr="X:\BioIncubator+ BIG\20 June 2015- Medical Electronics\DSC019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3860800" cy="2895600"/>
          </a:xfrm>
          <a:prstGeom prst="rect">
            <a:avLst/>
          </a:prstGeom>
          <a:noFill/>
        </p:spPr>
      </p:pic>
      <p:pic>
        <p:nvPicPr>
          <p:cNvPr id="1027" name="Picture 3" descr="X:\BioIncubator+ BIG\20 June 2015- Medical Electronics\DSC019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838200"/>
            <a:ext cx="4038600" cy="2857500"/>
          </a:xfrm>
          <a:prstGeom prst="rect">
            <a:avLst/>
          </a:prstGeom>
          <a:noFill/>
        </p:spPr>
      </p:pic>
      <p:pic>
        <p:nvPicPr>
          <p:cNvPr id="1028" name="Picture 4" descr="X:\BioIncubator+ BIG\20 June 2015- Medical Electronics\DSC0199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29050"/>
            <a:ext cx="3886200" cy="3028950"/>
          </a:xfrm>
          <a:prstGeom prst="rect">
            <a:avLst/>
          </a:prstGeom>
          <a:noFill/>
        </p:spPr>
      </p:pic>
      <p:pic>
        <p:nvPicPr>
          <p:cNvPr id="1029" name="Picture 5" descr="X:\BioIncubator+ BIG\20 June 2015- Medical Electronics\DSC0199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829050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Lipika</dc:creator>
  <cp:lastModifiedBy>Lipika</cp:lastModifiedBy>
  <cp:revision>2</cp:revision>
  <dcterms:created xsi:type="dcterms:W3CDTF">2006-08-16T00:00:00Z</dcterms:created>
  <dcterms:modified xsi:type="dcterms:W3CDTF">2015-06-24T08:04:17Z</dcterms:modified>
</cp:coreProperties>
</file>