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5E6CA-476C-463C-8234-DBD00C1410DA}" type="datetimeFigureOut">
              <a:rPr lang="en-US" smtClean="0"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8D697-7A2A-45F0-9C19-6A4F858590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13 </a:t>
            </a:r>
            <a:r>
              <a:rPr lang="en-US" b="1" dirty="0">
                <a:solidFill>
                  <a:schemeClr val="bg1"/>
                </a:solidFill>
              </a:rPr>
              <a:t>May </a:t>
            </a:r>
            <a:r>
              <a:rPr lang="en-US" b="1" dirty="0" smtClean="0">
                <a:solidFill>
                  <a:schemeClr val="bg1"/>
                </a:solidFill>
              </a:rPr>
              <a:t>2015 Half </a:t>
            </a:r>
            <a:r>
              <a:rPr lang="en-US" b="1" dirty="0">
                <a:solidFill>
                  <a:schemeClr val="bg1"/>
                </a:solidFill>
              </a:rPr>
              <a:t>Day Seminar on Regulatory Pathway for Bio-medical Devices and Diagnostics</a:t>
            </a:r>
          </a:p>
        </p:txBody>
      </p:sp>
      <p:pic>
        <p:nvPicPr>
          <p:cNvPr id="1026" name="Picture 2" descr="X:\BioIncubator+ BIG\13 May 2015- Regulatory Pathway\DSC0168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33400"/>
            <a:ext cx="2895600" cy="2171700"/>
          </a:xfrm>
          <a:prstGeom prst="rect">
            <a:avLst/>
          </a:prstGeom>
          <a:noFill/>
        </p:spPr>
      </p:pic>
      <p:pic>
        <p:nvPicPr>
          <p:cNvPr id="1027" name="Picture 3" descr="X:\BioIncubator+ BIG\13 May 2015- Regulatory Pathway\DSC016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533400"/>
            <a:ext cx="2895600" cy="2171700"/>
          </a:xfrm>
          <a:prstGeom prst="rect">
            <a:avLst/>
          </a:prstGeom>
          <a:noFill/>
        </p:spPr>
      </p:pic>
      <p:pic>
        <p:nvPicPr>
          <p:cNvPr id="1028" name="Picture 4" descr="X:\BioIncubator+ BIG\13 May 2015- Regulatory Pathway\DSC0169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7230" y="533400"/>
            <a:ext cx="2844800" cy="2133600"/>
          </a:xfrm>
          <a:prstGeom prst="rect">
            <a:avLst/>
          </a:prstGeom>
          <a:noFill/>
        </p:spPr>
      </p:pic>
      <p:pic>
        <p:nvPicPr>
          <p:cNvPr id="1029" name="Picture 5" descr="X:\BioIncubator+ BIG\13 May 2015- Regulatory Pathway\DSC0169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3200" y="2743200"/>
            <a:ext cx="2844800" cy="2133600"/>
          </a:xfrm>
          <a:prstGeom prst="rect">
            <a:avLst/>
          </a:prstGeom>
          <a:noFill/>
        </p:spPr>
      </p:pic>
      <p:pic>
        <p:nvPicPr>
          <p:cNvPr id="1030" name="Picture 6" descr="X:\BioIncubator+ BIG\13 May 2015- Regulatory Pathway\DSC0169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2743200"/>
            <a:ext cx="2895600" cy="2171700"/>
          </a:xfrm>
          <a:prstGeom prst="rect">
            <a:avLst/>
          </a:prstGeom>
          <a:noFill/>
        </p:spPr>
      </p:pic>
      <p:pic>
        <p:nvPicPr>
          <p:cNvPr id="1031" name="Picture 7" descr="X:\BioIncubator+ BIG\13 May 2015- Regulatory Pathway\DSC01697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72200" y="2743200"/>
            <a:ext cx="2743200" cy="2133600"/>
          </a:xfrm>
          <a:prstGeom prst="rect">
            <a:avLst/>
          </a:prstGeom>
          <a:noFill/>
        </p:spPr>
      </p:pic>
      <p:pic>
        <p:nvPicPr>
          <p:cNvPr id="1032" name="Picture 8" descr="X:\BioIncubator+ BIG\13 May 2015- Regulatory Pathway\DSC01698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4953000"/>
            <a:ext cx="2819400" cy="188595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3505200" y="6412468"/>
            <a:ext cx="54864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b="1" dirty="0" smtClean="0"/>
              <a:t>Attendees at the seminar: 35</a:t>
            </a:r>
            <a:endParaRPr lang="en-US" b="1" dirty="0"/>
          </a:p>
        </p:txBody>
      </p:sp>
      <p:sp>
        <p:nvSpPr>
          <p:cNvPr id="13" name="Rectangle 12"/>
          <p:cNvSpPr/>
          <p:nvPr/>
        </p:nvSpPr>
        <p:spPr>
          <a:xfrm>
            <a:off x="3200400" y="4953000"/>
            <a:ext cx="5715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 smtClean="0"/>
              <a:t>Speakers</a:t>
            </a:r>
          </a:p>
          <a:p>
            <a:r>
              <a:rPr lang="en-US" sz="1400" dirty="0" smtClean="0"/>
              <a:t>Mr. Praveen </a:t>
            </a:r>
            <a:r>
              <a:rPr lang="en-US" sz="1400" dirty="0" err="1" smtClean="0"/>
              <a:t>Dcruze</a:t>
            </a:r>
            <a:r>
              <a:rPr lang="en-US" sz="1400" dirty="0" smtClean="0"/>
              <a:t>- Lead scientist with UL India </a:t>
            </a:r>
            <a:r>
              <a:rPr lang="en-US" sz="1400" dirty="0" err="1" smtClean="0"/>
              <a:t>Pvt</a:t>
            </a:r>
            <a:r>
              <a:rPr lang="en-US" sz="1400" dirty="0" smtClean="0"/>
              <a:t> Ltd.</a:t>
            </a:r>
          </a:p>
          <a:p>
            <a:pPr marL="1139825" indent="-1139825"/>
            <a:r>
              <a:rPr lang="en-US" sz="1400" dirty="0" smtClean="0"/>
              <a:t>Mr. </a:t>
            </a:r>
            <a:r>
              <a:rPr lang="en-US" sz="1400" dirty="0" err="1" smtClean="0"/>
              <a:t>Jibu</a:t>
            </a:r>
            <a:r>
              <a:rPr lang="en-US" sz="1400" dirty="0" smtClean="0"/>
              <a:t> Mathew- Heads the Life &amp;Health Sciences with Underwriters Laboratories India, Bangalore</a:t>
            </a:r>
          </a:p>
          <a:p>
            <a:pPr marL="1139825" indent="-1139825"/>
            <a:r>
              <a:rPr lang="en-US" sz="1400" dirty="0" smtClean="0"/>
              <a:t>Mr. </a:t>
            </a:r>
            <a:r>
              <a:rPr lang="en-US" sz="1400" dirty="0" err="1" smtClean="0"/>
              <a:t>Sreenath</a:t>
            </a:r>
            <a:r>
              <a:rPr lang="en-US" sz="1400" dirty="0" smtClean="0"/>
              <a:t> S- Technical consultant for Medical devices safety and Market access with UL India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65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NIP-Lipika</dc:creator>
  <cp:lastModifiedBy>NIP-Lipika</cp:lastModifiedBy>
  <cp:revision>2</cp:revision>
  <dcterms:created xsi:type="dcterms:W3CDTF">2015-05-15T09:35:56Z</dcterms:created>
  <dcterms:modified xsi:type="dcterms:W3CDTF">2015-05-15T09:52:37Z</dcterms:modified>
</cp:coreProperties>
</file>